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DM Sans" pitchFamily="2" charset="0"/>
      <p:regular r:id="rId8"/>
      <p:bold r:id="rId9"/>
    </p:embeddedFont>
    <p:embeddedFont>
      <p:font typeface="PT Serif" panose="020A0603040505020204" pitchFamily="18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0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903208"/>
            <a:ext cx="7730728" cy="457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Building an AI Pipeline for Image Segmentation and Object Analysis using Pixel lib in Python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706636" y="5776793"/>
            <a:ext cx="7730728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guides you through building a robust AI pipeline for image segmentation and object analysis using the powerful Pixel lib in Python. We'll cover preprocessing, segmentation, detection, analysis, and optimization.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6636" y="6988016"/>
            <a:ext cx="323017" cy="323017"/>
          </a:xfrm>
          <a:prstGeom prst="roundRect">
            <a:avLst>
              <a:gd name="adj" fmla="val 28305277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56" y="6995636"/>
            <a:ext cx="307777" cy="3077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0498" y="6972895"/>
            <a:ext cx="18960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Devraj Singh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937141"/>
            <a:ext cx="7114103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Pixel lib Overview and Setup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46760" y="1957388"/>
            <a:ext cx="765048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Pixel lib is a versatile Python library for image segmentation and object analysis, offering a user-friendly API and a wide range of functionalities.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6760" y="2880122"/>
            <a:ext cx="3718560" cy="1928813"/>
          </a:xfrm>
          <a:prstGeom prst="roundRect">
            <a:avLst>
              <a:gd name="adj" fmla="val 166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60120" y="3093482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0120" y="3571518"/>
            <a:ext cx="329184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by installing the Pixel lib using pip install pixellib.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8680" y="2880122"/>
            <a:ext cx="3718560" cy="1928813"/>
          </a:xfrm>
          <a:prstGeom prst="roundRect">
            <a:avLst>
              <a:gd name="adj" fmla="val 166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92040" y="3093482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92040" y="3571518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you have essential dependencies like TensorFlow and OpenCV installed.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6760" y="5022294"/>
            <a:ext cx="3718560" cy="2270165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60120" y="5235654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Import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60120" y="5713690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 the necessary components from the Pixel lib for your specific use case.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4678680" y="5022294"/>
            <a:ext cx="3718560" cy="2270165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892040" y="5235654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892040" y="5713690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the Pixel lib model, specifying the desired model architecture and pretrained weights.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097" y="872490"/>
            <a:ext cx="7736086" cy="550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Image Preprocessing and Segmentation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587097" y="1674376"/>
            <a:ext cx="7969806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Before segmentation, preprocessing steps are essential to enhance image quality and optimize model performance.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827246" y="2399705"/>
            <a:ext cx="22860" cy="4957286"/>
          </a:xfrm>
          <a:prstGeom prst="roundRect">
            <a:avLst>
              <a:gd name="adj" fmla="val 11006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04471" y="2765465"/>
            <a:ext cx="587097" cy="22860"/>
          </a:xfrm>
          <a:prstGeom prst="roundRect">
            <a:avLst>
              <a:gd name="adj" fmla="val 11006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50022" y="2588300"/>
            <a:ext cx="377309" cy="377309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8251" y="2644854"/>
            <a:ext cx="14085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761173" y="2567345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Loading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761173" y="2943106"/>
            <a:ext cx="679573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the target image using OpenCV or other image processing libraries.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1004471" y="3912513"/>
            <a:ext cx="587097" cy="22860"/>
          </a:xfrm>
          <a:prstGeom prst="roundRect">
            <a:avLst>
              <a:gd name="adj" fmla="val 11006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50022" y="3735348"/>
            <a:ext cx="377309" cy="377309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68251" y="3791903"/>
            <a:ext cx="14085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761173" y="3714393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Resizing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761173" y="4090154"/>
            <a:ext cx="6795730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Resize the image to a suitable size compatible with the model's input requirements.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04471" y="5059561"/>
            <a:ext cx="587097" cy="22860"/>
          </a:xfrm>
          <a:prstGeom prst="roundRect">
            <a:avLst>
              <a:gd name="adj" fmla="val 11006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50022" y="4882396"/>
            <a:ext cx="377309" cy="377309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68251" y="4938951"/>
            <a:ext cx="14085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761173" y="4861441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Normalization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761173" y="5237202"/>
            <a:ext cx="679573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 pixel values to a standard range (e.g., 0-1) for optimal model training and inference.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1004471" y="6474976"/>
            <a:ext cx="587097" cy="22860"/>
          </a:xfrm>
          <a:prstGeom prst="roundRect">
            <a:avLst>
              <a:gd name="adj" fmla="val 11006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50022" y="6297811"/>
            <a:ext cx="377309" cy="377309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68251" y="6354366"/>
            <a:ext cx="14085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761173" y="6276856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Segmentation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761173" y="6652617"/>
            <a:ext cx="6795730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the trained Pixel lib model to segment the image, classifying pixels into different objects or regions of interest.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4233"/>
            <a:ext cx="79771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 Detection and Analysis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821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segmentation, use Pixel lib's capabilities to detect and analyze objects within the segmented regions.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69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Detection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1258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Pixel lib's object detection capabilities to locate objects within the segmented image.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418653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Bounding Boxes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860852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Confidence Scores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56692" y="6303050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Labels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35269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Analysis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32928" y="41258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valuable insights from the detected objects.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695831" y="5055751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 Size and Shape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695831" y="5497949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Color Features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695831" y="5940147"/>
            <a:ext cx="361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Spatial Relationships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35269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9872067" y="41258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 the detected objects and their attributes on the original image or segmented image.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348" y="860703"/>
            <a:ext cx="7337227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Deployment and Optimization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09348" y="1848207"/>
            <a:ext cx="769810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your pipeline for efficiency and prepare it for real-world deployment.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48" y="2411016"/>
            <a:ext cx="1032867" cy="1652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2015" y="2617589"/>
            <a:ext cx="2711291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Optimization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552015" y="3080385"/>
            <a:ext cx="635543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Fine-tune the model's hyperparameters for improved accuracy and performance.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348" y="4063603"/>
            <a:ext cx="1032867" cy="1652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52015" y="4270177"/>
            <a:ext cx="2711291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Model Compression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552015" y="4732973"/>
            <a:ext cx="635543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model size and computational requirements for efficient deployment.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48" y="5716191"/>
            <a:ext cx="1032867" cy="16525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52015" y="5922764"/>
            <a:ext cx="2711291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Deployment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552015" y="6385560"/>
            <a:ext cx="6355437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the optimized pipeline to a cloud platform or on-device environment.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366</Words>
  <Application>Microsoft Office PowerPoint</Application>
  <PresentationFormat>Custom</PresentationFormat>
  <Paragraphs>54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DM Sans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Devraj Singh</cp:lastModifiedBy>
  <cp:revision>1</cp:revision>
  <dcterms:created xsi:type="dcterms:W3CDTF">2024-09-25T17:37:29Z</dcterms:created>
  <dcterms:modified xsi:type="dcterms:W3CDTF">2024-09-25T17:59:19Z</dcterms:modified>
</cp:coreProperties>
</file>